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E6967-4B1D-433E-9A82-61F95B21CD3A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B30EA-C654-4722-A8F7-DACFE96C44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Areolar Connective Tissue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Release</a:t>
            </a:r>
            <a:r>
              <a:rPr lang="en-US" baseline="0" dirty="0" smtClean="0"/>
              <a:t> inflammation mediators (Examples: Heparin and Histamine)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Reticular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Regular</a:t>
            </a:r>
            <a:r>
              <a:rPr lang="en-US" baseline="0" dirty="0" smtClean="0"/>
              <a:t> </a:t>
            </a:r>
            <a:r>
              <a:rPr lang="en-US" dirty="0" smtClean="0"/>
              <a:t>Connective Tissue, Skeletal Muscle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Fibers (Elastic Connective tissue)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Fiber,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Fibrocyte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Plasma Cells, Antibody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White Adipose tissue, White </a:t>
            </a:r>
            <a:r>
              <a:rPr lang="en-US" dirty="0" err="1" smtClean="0"/>
              <a:t>adipocytes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Irregular Connective Tissue, Collagen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Fibrocytes (still Dense Irregular Connective Tissue)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Regular Connective</a:t>
            </a:r>
            <a:r>
              <a:rPr lang="en-US" baseline="0" dirty="0" smtClean="0"/>
              <a:t> Tissue, Collagen (produced by </a:t>
            </a:r>
            <a:r>
              <a:rPr lang="en-US" baseline="0" dirty="0" err="1" smtClean="0"/>
              <a:t>fibrocytes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Connective Tissue, Elastic Fibers (different</a:t>
            </a:r>
            <a:r>
              <a:rPr lang="en-US" baseline="0" dirty="0" smtClean="0"/>
              <a:t> from dense connective tissue but still produced by </a:t>
            </a:r>
            <a:r>
              <a:rPr lang="en-US" baseline="0" dirty="0" err="1" smtClean="0"/>
              <a:t>fibrocytes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Reticular Connective Tissue, Reticular Cells (produce Reticular Fibers)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EFB379-4A0C-4D18-84A9-71ABA3B756ED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8439F9-7C48-4138-8CEF-E89288DFE21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1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Connective </a:t>
            </a:r>
            <a:r>
              <a:rPr lang="en-US" dirty="0" smtClean="0">
                <a:solidFill>
                  <a:schemeClr val="tx1"/>
                </a:solidFill>
              </a:rPr>
              <a:t>Tissue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is tissue taken from an organ of hematopoietic origin. What type of connective tissue is seen here? What fixed cells produce the predominant extracellular fiber?</a:t>
            </a:r>
            <a:endParaRPr lang="en-US" dirty="0"/>
          </a:p>
        </p:txBody>
      </p:sp>
      <p:pic>
        <p:nvPicPr>
          <p:cNvPr id="7475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6248400" cy="476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function of these cells in the indicated by the red/white arrows?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mastce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828800"/>
            <a:ext cx="6172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133600" y="4114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45720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191000" y="4495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 Extracellular fibers intersect at right angles in this type of connective tissue. What type of extracellular fibers are seen here?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Retfiblm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76400"/>
            <a:ext cx="6781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seen here? What other type of tissue is this frequently confused with?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DENSREG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6710363" cy="438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extracellular fibers seen here predominantly in these cells extracellular matrix?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elastlm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blackboard.utdl.edu/bbcswebdav/courses/INDI775001201040H1/INDI775001201040H1_ImportedContent_20100811031931/my_files/demonstrations/Laboratory%20Demonstrations%20Conn%20Tiss/images/elastlm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828800"/>
            <a:ext cx="3733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Basic Type of Connective tissue is indicted by the arrow?</a:t>
            </a:r>
            <a:endParaRPr lang="en-US" dirty="0"/>
          </a:p>
        </p:txBody>
      </p:sp>
      <p:pic>
        <p:nvPicPr>
          <p:cNvPr id="6041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854448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fiber is indicated by the blue arrow? What type of fixed cell produces this fiber? </a:t>
            </a:r>
            <a:endParaRPr lang="en-US" dirty="0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447800"/>
            <a:ext cx="412432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cells are within the black circle? What is the function of these cells?</a:t>
            </a:r>
            <a:endParaRPr lang="en-US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76400"/>
            <a:ext cx="64403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this? What are the cells that compose this type of connective tissue?</a:t>
            </a:r>
            <a:endParaRPr lang="en-US" dirty="0"/>
          </a:p>
        </p:txBody>
      </p:sp>
      <p:pic>
        <p:nvPicPr>
          <p:cNvPr id="6963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799"/>
            <a:ext cx="5486400" cy="427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that? What are the predominant fibers within the extracellular matrix of this tissue?</a:t>
            </a:r>
            <a:endParaRPr lang="en-US" dirty="0"/>
          </a:p>
        </p:txBody>
      </p:sp>
      <p:pic>
        <p:nvPicPr>
          <p:cNvPr id="7065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750742"/>
            <a:ext cx="5715000" cy="373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Cells produce the fibers of this connective tissue?</a:t>
            </a:r>
            <a:endParaRPr lang="en-US" dirty="0"/>
          </a:p>
        </p:txBody>
      </p:sp>
      <p:pic>
        <p:nvPicPr>
          <p:cNvPr id="71682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2600"/>
            <a:ext cx="6553200" cy="398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indicated in the picture? What is the main extracellular fiber produced by the fixed cells of this connective tissue?</a:t>
            </a:r>
            <a:endParaRPr lang="en-US" dirty="0"/>
          </a:p>
        </p:txBody>
      </p:sp>
      <p:pic>
        <p:nvPicPr>
          <p:cNvPr id="72706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05000"/>
            <a:ext cx="5105400" cy="423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illustrated in these 3 pictures? What is the predominant type of extracellular fiber within this tissue</a:t>
            </a:r>
            <a:endParaRPr lang="en-US" dirty="0"/>
          </a:p>
        </p:txBody>
      </p:sp>
      <p:pic>
        <p:nvPicPr>
          <p:cNvPr id="73730" name="Picture 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62200"/>
            <a:ext cx="345643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752600"/>
            <a:ext cx="2209800" cy="289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4648200"/>
            <a:ext cx="5219700" cy="191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400</Words>
  <Application>Microsoft Office PowerPoint</Application>
  <PresentationFormat>On-screen Show (4:3)</PresentationFormat>
  <Paragraphs>41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Unit 1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Exam Microanatomy Lab Practical Practice Questions</dc:title>
  <dc:creator>chris</dc:creator>
  <cp:lastModifiedBy>chris</cp:lastModifiedBy>
  <cp:revision>1</cp:revision>
  <dcterms:created xsi:type="dcterms:W3CDTF">2011-09-18T14:46:56Z</dcterms:created>
  <dcterms:modified xsi:type="dcterms:W3CDTF">2011-09-18T14:48:08Z</dcterms:modified>
</cp:coreProperties>
</file>